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810B-4A55-47FA-9618-0BF546868658}" type="datetimeFigureOut">
              <a:rPr lang="en-US" smtClean="0"/>
              <a:pPr/>
              <a:t>5/8/2020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BBB4-1733-41AF-A3E2-9DAAFB8D8C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810B-4A55-47FA-9618-0BF546868658}" type="datetimeFigureOut">
              <a:rPr lang="en-US" smtClean="0"/>
              <a:pPr/>
              <a:t>5/8/2020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BBB4-1733-41AF-A3E2-9DAAFB8D8C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810B-4A55-47FA-9618-0BF546868658}" type="datetimeFigureOut">
              <a:rPr lang="en-US" smtClean="0"/>
              <a:pPr/>
              <a:t>5/8/2020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BBB4-1733-41AF-A3E2-9DAAFB8D8C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810B-4A55-47FA-9618-0BF546868658}" type="datetimeFigureOut">
              <a:rPr lang="en-US" smtClean="0"/>
              <a:pPr/>
              <a:t>5/8/2020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BBB4-1733-41AF-A3E2-9DAAFB8D8C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810B-4A55-47FA-9618-0BF546868658}" type="datetimeFigureOut">
              <a:rPr lang="en-US" smtClean="0"/>
              <a:pPr/>
              <a:t>5/8/2020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BBB4-1733-41AF-A3E2-9DAAFB8D8C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810B-4A55-47FA-9618-0BF546868658}" type="datetimeFigureOut">
              <a:rPr lang="en-US" smtClean="0"/>
              <a:pPr/>
              <a:t>5/8/2020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BBB4-1733-41AF-A3E2-9DAAFB8D8C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810B-4A55-47FA-9618-0BF546868658}" type="datetimeFigureOut">
              <a:rPr lang="en-US" smtClean="0"/>
              <a:pPr/>
              <a:t>5/8/2020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BBB4-1733-41AF-A3E2-9DAAFB8D8C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810B-4A55-47FA-9618-0BF546868658}" type="datetimeFigureOut">
              <a:rPr lang="en-US" smtClean="0"/>
              <a:pPr/>
              <a:t>5/8/2020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BBB4-1733-41AF-A3E2-9DAAFB8D8C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810B-4A55-47FA-9618-0BF546868658}" type="datetimeFigureOut">
              <a:rPr lang="en-US" smtClean="0"/>
              <a:pPr/>
              <a:t>5/8/2020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BBB4-1733-41AF-A3E2-9DAAFB8D8C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810B-4A55-47FA-9618-0BF546868658}" type="datetimeFigureOut">
              <a:rPr lang="en-US" smtClean="0"/>
              <a:pPr/>
              <a:t>5/8/2020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BBB4-1733-41AF-A3E2-9DAAFB8D8C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810B-4A55-47FA-9618-0BF546868658}" type="datetimeFigureOut">
              <a:rPr lang="en-US" smtClean="0"/>
              <a:pPr/>
              <a:t>5/8/2020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BBB4-1733-41AF-A3E2-9DAAFB8D8C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810B-4A55-47FA-9618-0BF546868658}" type="datetimeFigureOut">
              <a:rPr lang="en-US" smtClean="0"/>
              <a:pPr/>
              <a:t>5/8/2020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EBBB4-1733-41AF-A3E2-9DAAFB8D8CB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lassroom.google.com/c/NTM5MzY4MzExNDd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5143512"/>
            <a:ext cx="7043742" cy="1395410"/>
          </a:xfrm>
        </p:spPr>
        <p:txBody>
          <a:bodyPr>
            <a:normAutofit fontScale="70000" lnSpcReduction="20000"/>
          </a:bodyPr>
          <a:lstStyle/>
          <a:p>
            <a:r>
              <a:rPr lang="sr-Cyrl-R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                 Саша Чорболоковић, наставник српског језика</a:t>
            </a:r>
            <a:r>
              <a:rPr lang="sr-Cyrl-R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r>
              <a:rPr lang="sr-Cyrl-R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r-Cyrl-R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       </a:t>
            </a:r>
            <a:r>
              <a:rPr lang="sr-Cyrl-R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ОШ </a:t>
            </a:r>
            <a:r>
              <a:rPr lang="sr-Cyrl-R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,,3. </a:t>
            </a:r>
            <a:r>
              <a:rPr lang="sr-Cyrl-R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октобар” Бор</a:t>
            </a:r>
            <a:endParaRPr lang="sr-Cyrl-R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</a:endParaRPr>
          </a:p>
          <a:p>
            <a:r>
              <a:rPr lang="sr-Cyrl-C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               о</a:t>
            </a:r>
            <a:r>
              <a:rPr lang="sr-Cyrl-R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дељење </a:t>
            </a:r>
            <a:r>
              <a:rPr lang="sr-Latn-R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VII-3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85852" y="357166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за избор најбољих примера наставе на даљину 2020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МАГИЈА ЈЕ У РУКАМА НАСТАВНИКА</a:t>
            </a:r>
            <a:endParaRPr kumimoji="0" lang="en-GB" sz="32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57290" y="1785926"/>
            <a:ext cx="64008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21159958">
            <a:off x="1011461" y="3162659"/>
            <a:ext cx="7132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Правописне грешке</a:t>
            </a:r>
          </a:p>
          <a:p>
            <a:pPr algn="ctr"/>
            <a:r>
              <a:rPr lang="sr-Cyrl-C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 </a:t>
            </a:r>
            <a:r>
              <a:rPr lang="sr-Cyrl-R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онлајн комуникацији</a:t>
            </a:r>
            <a:endParaRPr lang="en-GB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10" descr="C:\Users\Saleprof\Desktop\wetransfer-e57d5a\srpski.mp4_000267933.png"/>
          <p:cNvPicPr/>
          <p:nvPr/>
        </p:nvPicPr>
        <p:blipFill>
          <a:blip r:embed="rId2" cstate="print"/>
          <a:srcRect t="30473" b="34024"/>
          <a:stretch>
            <a:fillRect/>
          </a:stretch>
        </p:blipFill>
        <p:spPr bwMode="auto">
          <a:xfrm>
            <a:off x="1500166" y="1714488"/>
            <a:ext cx="57315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23106">
            <a:off x="628513" y="2781542"/>
            <a:ext cx="781375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,,Твој је опис, дигитални потпис.”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C:\Users\Saleprof\Desktop\wetransfer-e57d5a\srpski.mp4_000267933.png"/>
          <p:cNvPicPr/>
          <p:nvPr/>
        </p:nvPicPr>
        <p:blipFill>
          <a:blip r:embed="rId2" cstate="print"/>
          <a:srcRect t="30473" b="34024"/>
          <a:stretch>
            <a:fillRect/>
          </a:stretch>
        </p:blipFill>
        <p:spPr bwMode="auto">
          <a:xfrm>
            <a:off x="1643042" y="428604"/>
            <a:ext cx="57315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rojekat - srpski - Dušan(1).mp4_00006026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855" y="1600200"/>
            <a:ext cx="8044290" cy="4525963"/>
          </a:xfrm>
        </p:spPr>
      </p:pic>
      <p:sp>
        <p:nvSpPr>
          <p:cNvPr id="6" name="Rectangle 5"/>
          <p:cNvSpPr/>
          <p:nvPr/>
        </p:nvSpPr>
        <p:spPr>
          <a:xfrm>
            <a:off x="1357290" y="0"/>
            <a:ext cx="55427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4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Правила</a:t>
            </a:r>
            <a:r>
              <a:rPr lang="sr-Cyrl-RS" sz="4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знам,</a:t>
            </a:r>
          </a:p>
          <a:p>
            <a:pPr algn="ctr"/>
            <a:r>
              <a:rPr lang="sr-Cyrl-RS" sz="4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грешке исправљам</a:t>
            </a:r>
            <a:r>
              <a:rPr lang="sr-Cyrl-R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en-GB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Прилагођавање актуелног програма онлајн начину рада и окружењу (виртуелне учионице). </a:t>
            </a:r>
          </a:p>
          <a:p>
            <a:r>
              <a:rPr lang="sr-Cyrl-RS" dirty="0" smtClean="0"/>
              <a:t>Учење на грешкама, као модел и позитиван утицај на друге (вршњачка едукација).</a:t>
            </a:r>
          </a:p>
          <a:p>
            <a:r>
              <a:rPr lang="sr-Cyrl-RS" dirty="0" smtClean="0"/>
              <a:t>Повезивање традиционалне и дигиталне писмености (правилно писање и куцање).</a:t>
            </a:r>
          </a:p>
          <a:p>
            <a:r>
              <a:rPr lang="sr-Cyrl-RS" dirty="0" smtClean="0"/>
              <a:t>Активизам и критичка процена писмености других, конкретна акција, а не само констатација да је писменост лоша. </a:t>
            </a:r>
          </a:p>
          <a:p>
            <a:r>
              <a:rPr lang="sr-Cyrl-RS" dirty="0" smtClean="0"/>
              <a:t>Смислено учење и функционална примена правописних правила.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85852" y="500042"/>
            <a:ext cx="58505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Зашто баш ова тема?</a:t>
            </a:r>
            <a:endParaRPr lang="en-GB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sr-Cyrl-C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hlinkClick r:id="rId2"/>
              </a:rPr>
              <a:t>Српски језик и књижевност </a:t>
            </a:r>
            <a:r>
              <a:rPr lang="en-GB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hlinkClick r:id="rId2"/>
              </a:rPr>
              <a:t>VII-3</a:t>
            </a:r>
            <a:r>
              <a:rPr lang="sr-Cyrl-R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endParaRPr lang="en-GB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8" name="Content Placeholder 7" descr="IMG_82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14744" y="1357298"/>
            <a:ext cx="2114536" cy="1483523"/>
          </a:xfrm>
        </p:spPr>
      </p:pic>
      <p:pic>
        <p:nvPicPr>
          <p:cNvPr id="1026" name="Picture 2" descr="Упутство за коришћење Гугл учионице (Google Classroom) – Tehnička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071810"/>
            <a:ext cx="6572296" cy="32766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215074" y="1428736"/>
            <a:ext cx="207170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НАША ДИГИТАЛНА УЧИОНИЦА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          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5829312" cy="4857784"/>
          </a:xfrm>
        </p:spPr>
        <p:txBody>
          <a:bodyPr>
            <a:normAutofit fontScale="92500" lnSpcReduction="10000"/>
          </a:bodyPr>
          <a:lstStyle/>
          <a:p>
            <a:endParaRPr lang="sr-Cyrl-CS" dirty="0" smtClean="0"/>
          </a:p>
          <a:p>
            <a:r>
              <a:rPr lang="sr-Cyrl-RS" dirty="0" smtClean="0"/>
              <a:t>Формирање пет група.</a:t>
            </a:r>
          </a:p>
          <a:p>
            <a:r>
              <a:rPr lang="sr-Cyrl-RS" dirty="0" smtClean="0"/>
              <a:t>Трагање за правописним грешкама у онлајн комуникацији (свака група добија по једну правописну област).</a:t>
            </a:r>
          </a:p>
          <a:p>
            <a:r>
              <a:rPr lang="sr-Cyrl-CS" dirty="0" smtClean="0"/>
              <a:t>Писање сценарија (правила и грешке).</a:t>
            </a:r>
          </a:p>
          <a:p>
            <a:r>
              <a:rPr lang="sr-Cyrl-CS" dirty="0" smtClean="0"/>
              <a:t>С</a:t>
            </a:r>
            <a:r>
              <a:rPr lang="sr-Cyrl-RS" dirty="0" smtClean="0"/>
              <a:t>нимање појединих делова мобилним телефоном.</a:t>
            </a:r>
          </a:p>
          <a:p>
            <a:r>
              <a:rPr lang="sr-Cyrl-RS" dirty="0" smtClean="0"/>
              <a:t>Прављење сарадничких видеа.</a:t>
            </a:r>
          </a:p>
          <a:p>
            <a:r>
              <a:rPr lang="sr-Cyrl-RS" dirty="0" smtClean="0"/>
              <a:t>Евалуација пројектних активности.</a:t>
            </a:r>
          </a:p>
        </p:txBody>
      </p:sp>
      <p:pic>
        <p:nvPicPr>
          <p:cNvPr id="1026" name="Picture 2" descr="C:\Users\Saleprof\Desktop\ugledni casovi\karikature\karikatura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857364"/>
            <a:ext cx="2262178" cy="392909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0383493">
            <a:off x="89245" y="367000"/>
            <a:ext cx="2283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видео</a:t>
            </a:r>
            <a:endParaRPr lang="en-GB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7950" y="5786454"/>
            <a:ext cx="2571768" cy="1071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Трајање:            4 недеље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071670" y="785794"/>
            <a:ext cx="6884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Најважније о пројекту</a:t>
            </a:r>
            <a:endParaRPr lang="en-GB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596" y="-214338"/>
            <a:ext cx="83582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Групни рад </a:t>
            </a:r>
          </a:p>
          <a:p>
            <a:pPr algn="ctr"/>
            <a:r>
              <a:rPr lang="sr-Cyrl-R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дигиталном окружењу</a:t>
            </a:r>
            <a:endParaRPr lang="en-GB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Content Placeholder 5" descr="Pictur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140" y="1600200"/>
            <a:ext cx="7201720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Сараднички видео</a:t>
            </a:r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en-GB" dirty="0"/>
          </a:p>
        </p:txBody>
      </p:sp>
      <p:pic>
        <p:nvPicPr>
          <p:cNvPr id="8" name="Content Placeholder 7" descr="srpski.mp4_00000860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2857520" cy="2214578"/>
          </a:xfrm>
        </p:spPr>
      </p:pic>
      <p:pic>
        <p:nvPicPr>
          <p:cNvPr id="9" name="Content Placeholder 8" descr="srpski.mp4_000030933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857488" y="3500438"/>
            <a:ext cx="3457386" cy="2272608"/>
          </a:xfrm>
        </p:spPr>
      </p:pic>
      <p:pic>
        <p:nvPicPr>
          <p:cNvPr id="12" name="Picture 11" descr="C:\Users\Saleprof\Desktop\wetransfer-e57d5a\srpski.mp4_00024073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18" y="1000108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Saleprof\Desktop\wetransfer-e57d5a\srpski.mp4_000197666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071546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Saleprof\Desktop\wetransfer-e57d5a\srpski.mp4_000051066.png"/>
          <p:cNvPicPr/>
          <p:nvPr/>
        </p:nvPicPr>
        <p:blipFill>
          <a:blip r:embed="rId6" cstate="print"/>
          <a:srcRect l="29602"/>
          <a:stretch>
            <a:fillRect/>
          </a:stretch>
        </p:blipFill>
        <p:spPr bwMode="auto">
          <a:xfrm>
            <a:off x="6357951" y="3143248"/>
            <a:ext cx="27860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Saleprof\Desktop\wetransfer-e57d5a\srpski.mp4_000099300.png"/>
          <p:cNvPicPr/>
          <p:nvPr/>
        </p:nvPicPr>
        <p:blipFill>
          <a:blip r:embed="rId7" cstate="print"/>
          <a:srcRect r="28439"/>
          <a:stretch>
            <a:fillRect/>
          </a:stretch>
        </p:blipFill>
        <p:spPr bwMode="auto">
          <a:xfrm>
            <a:off x="0" y="3143248"/>
            <a:ext cx="27860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Коришћење дигиталног окружења за учење, а не само за забаву и разоноду. </a:t>
            </a:r>
          </a:p>
          <a:p>
            <a:r>
              <a:rPr lang="sr-Cyrl-RS" dirty="0" smtClean="0"/>
              <a:t>Увиђање функционалности дигиталних алата за брзо и ефикасно решавање многих задатака (помоћ у учењу).</a:t>
            </a:r>
          </a:p>
          <a:p>
            <a:r>
              <a:rPr lang="sr-Cyrl-RS" dirty="0" smtClean="0"/>
              <a:t>Подстицање међупредметних корелација и компетенција.</a:t>
            </a:r>
          </a:p>
          <a:p>
            <a:r>
              <a:rPr lang="sr-Cyrl-RS" dirty="0" smtClean="0"/>
              <a:t>Креативно повезивање између ученика и наставника.</a:t>
            </a:r>
          </a:p>
          <a:p>
            <a:r>
              <a:rPr lang="sr-Cyrl-RS" dirty="0" smtClean="0"/>
              <a:t>Промовисање дигиталног окружења за вршњачко и сарадничко учење.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8596" y="357166"/>
            <a:ext cx="82951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Предности наставе на даљину</a:t>
            </a:r>
            <a:endParaRPr lang="en-GB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Развијање сналажљивости и истраживачког односа према наставном материјалу . </a:t>
            </a:r>
          </a:p>
          <a:p>
            <a:r>
              <a:rPr lang="sr-Cyrl-RS" dirty="0" smtClean="0"/>
              <a:t>Повећање одговорности, али и веће слободе у организовању времена за рад. </a:t>
            </a:r>
          </a:p>
          <a:p>
            <a:r>
              <a:rPr lang="sr-Cyrl-RS" dirty="0" smtClean="0"/>
              <a:t>Евалуација кроз Гугл упитник  (готова статистичка анализа) и </a:t>
            </a:r>
            <a:r>
              <a:rPr lang="sr-Cyrl-RS" dirty="0" smtClean="0"/>
              <a:t>Квизис (ученици </a:t>
            </a:r>
            <a:r>
              <a:rPr lang="sr-Cyrl-RS" dirty="0" smtClean="0"/>
              <a:t>одмах доби</a:t>
            </a:r>
            <a:r>
              <a:rPr lang="en-GB" dirty="0" err="1" smtClean="0"/>
              <a:t>ja</a:t>
            </a:r>
            <a:r>
              <a:rPr lang="sr-Cyrl-RS" dirty="0" smtClean="0"/>
              <a:t>ју повратну информацију после провере).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8596" y="428604"/>
            <a:ext cx="82951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Предности наставе на даљину</a:t>
            </a:r>
            <a:endParaRPr lang="en-GB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292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Српски језик и књижевност VII-3 </vt:lpstr>
      <vt:lpstr>            </vt:lpstr>
      <vt:lpstr>Slide 6</vt:lpstr>
      <vt:lpstr>Сараднички видео 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Saleprof</dc:creator>
  <cp:lastModifiedBy>Saleprof</cp:lastModifiedBy>
  <cp:revision>23</cp:revision>
  <dcterms:created xsi:type="dcterms:W3CDTF">2020-05-01T16:24:49Z</dcterms:created>
  <dcterms:modified xsi:type="dcterms:W3CDTF">2020-05-08T15:07:03Z</dcterms:modified>
</cp:coreProperties>
</file>